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61" r:id="rId5"/>
    <p:sldId id="263" r:id="rId6"/>
    <p:sldId id="262" r:id="rId7"/>
    <p:sldId id="260" r:id="rId8"/>
    <p:sldId id="259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1A34F-CF8B-4A75-B0A2-05677301E0B4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BC90-1674-4FD6-B851-977D17E60739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abinskaeva@gmail.com" TargetMode="External"/><Relationship Id="rId2" Type="http://schemas.openxmlformats.org/officeDocument/2006/relationships/hyperlink" Target="mailto:zs@zshladovka.edu.sk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gazdic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1196752"/>
            <a:ext cx="7772400" cy="1470025"/>
          </a:xfrm>
        </p:spPr>
        <p:txBody>
          <a:bodyPr/>
          <a:lstStyle/>
          <a:p>
            <a:r>
              <a:rPr lang="sk-SK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Zahrajme sa na konferenciu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</p:spPr>
        <p:txBody>
          <a:bodyPr/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Zachráňme potraviny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pic>
        <p:nvPicPr>
          <p:cNvPr id="8194" name="Picture 2" descr="http://www.prazskypatriot.cz/obrazky/jidlo/zachrannykruh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6570" y="4365104"/>
            <a:ext cx="3097350" cy="2055296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971600" y="594928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Október 2014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95536" y="404664"/>
            <a:ext cx="856895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sk-SK" sz="2800" b="1" dirty="0" smtClean="0">
                <a:latin typeface="Century" pitchFamily="18" charset="0"/>
              </a:rPr>
              <a:t>Prípravná fáza konferencie (rozdelenie žiakov do                      skupín a zadelenie úloh)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sk-SK" sz="2800" b="1" dirty="0" smtClean="0">
                <a:latin typeface="Century" pitchFamily="18" charset="0"/>
              </a:rPr>
              <a:t> Priebeh konferencie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sk-SK" sz="2800" b="1" dirty="0" smtClean="0">
                <a:latin typeface="Century" pitchFamily="18" charset="0"/>
              </a:rPr>
              <a:t> Návrhy detí ako zachrániť potraviny: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sk-SK" sz="2000" dirty="0" smtClean="0">
                <a:latin typeface="Century" pitchFamily="18" charset="0"/>
              </a:rPr>
              <a:t>    výroba zberných košov na pečivo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sk-SK" sz="2000" dirty="0" smtClean="0">
                <a:latin typeface="Century" pitchFamily="18" charset="0"/>
              </a:rPr>
              <a:t>    odovzdanie odpadu pečiva, jabĺk na gazdovské dvory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sk-SK" sz="2000" dirty="0" smtClean="0">
                <a:latin typeface="Century" pitchFamily="18" charset="0"/>
              </a:rPr>
              <a:t>    vyhlásenie a zrealizovanie zbierky pre ľudí bez domova </a:t>
            </a:r>
          </a:p>
          <a:p>
            <a:pPr lvl="2">
              <a:lnSpc>
                <a:spcPct val="200000"/>
              </a:lnSpc>
              <a:buFont typeface="Wingdings" pitchFamily="2" charset="2"/>
              <a:buChar char="Ø"/>
            </a:pPr>
            <a:r>
              <a:rPr lang="sk-SK" sz="2000" dirty="0" smtClean="0">
                <a:latin typeface="Century" pitchFamily="18" charset="0"/>
              </a:rPr>
              <a:t>   Príprava jedla z potravín: Čo ostalo v chladničke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>
                <a:latin typeface="Century" pitchFamily="18" charset="0"/>
              </a:rPr>
              <a:t>Prípravná fáza konferencie</a:t>
            </a:r>
            <a:endParaRPr lang="sk-SK" sz="2800" b="1" dirty="0">
              <a:latin typeface="Century" pitchFamily="18" charset="0"/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Príprava </a:t>
            </a:r>
            <a:r>
              <a:rPr lang="sk-SK" dirty="0" err="1" smtClean="0">
                <a:latin typeface="Century" pitchFamily="18" charset="0"/>
              </a:rPr>
              <a:t>bilbordu</a:t>
            </a:r>
            <a:r>
              <a:rPr lang="sk-SK" dirty="0" smtClean="0">
                <a:latin typeface="Century" pitchFamily="18" charset="0"/>
              </a:rPr>
              <a:t> pre skupinu aktivistov</a:t>
            </a:r>
            <a:endParaRPr lang="sk-SK" dirty="0">
              <a:latin typeface="Century" pitchFamily="18" charset="0"/>
            </a:endParaRPr>
          </a:p>
        </p:txBody>
      </p:sp>
      <p:pic>
        <p:nvPicPr>
          <p:cNvPr id="7" name="Zástupný symbol obsahu 6" descr="DSC_759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4608512" cy="3395361"/>
          </a:xfrm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Príprava programu konferencie</a:t>
            </a:r>
            <a:endParaRPr lang="sk-SK" dirty="0">
              <a:latin typeface="Century" pitchFamily="18" charset="0"/>
            </a:endParaRPr>
          </a:p>
        </p:txBody>
      </p:sp>
      <p:pic>
        <p:nvPicPr>
          <p:cNvPr id="8" name="Zástupný symbol obsahu 7" descr="SDC1195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84178" y="2348880"/>
            <a:ext cx="3420269" cy="396043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>
                <a:latin typeface="Century" pitchFamily="18" charset="0"/>
              </a:rPr>
              <a:t>Priebeh konferencie</a:t>
            </a:r>
            <a:endParaRPr lang="sk-SK" sz="2800" b="1" dirty="0">
              <a:latin typeface="Century" pitchFamily="18" charset="0"/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200" dirty="0" smtClean="0">
                <a:latin typeface="Century" pitchFamily="18" charset="0"/>
              </a:rPr>
              <a:t>Verejnosť a aktivisti</a:t>
            </a:r>
            <a:endParaRPr lang="sk-SK" sz="2200" dirty="0">
              <a:latin typeface="Century" pitchFamily="18" charset="0"/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Predstavitelia obchodných reťazcov a pekární </a:t>
            </a:r>
            <a:endParaRPr lang="sk-SK" dirty="0">
              <a:latin typeface="Century" pitchFamily="18" charset="0"/>
            </a:endParaRPr>
          </a:p>
        </p:txBody>
      </p:sp>
      <p:pic>
        <p:nvPicPr>
          <p:cNvPr id="8" name="Zástupný symbol obsahu 7" descr="DSC_7587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497388" y="2420888"/>
            <a:ext cx="4304707" cy="3150958"/>
          </a:xfrm>
        </p:spPr>
      </p:pic>
      <p:pic>
        <p:nvPicPr>
          <p:cNvPr id="9" name="Obrázok 8" descr="DSC_75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7" y="2420887"/>
            <a:ext cx="4032449" cy="31338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IMG_09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517" y="5301208"/>
            <a:ext cx="2688299" cy="1008112"/>
          </a:xfrm>
          <a:prstGeom prst="rect">
            <a:avLst/>
          </a:prstGeom>
        </p:spPr>
      </p:pic>
      <p:pic>
        <p:nvPicPr>
          <p:cNvPr id="3" name="Zástupný symbol obsahu 6" descr="SDC119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348880"/>
            <a:ext cx="3672408" cy="2736304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Century" pitchFamily="18" charset="0"/>
              </a:rPr>
              <a:t>Vystúpenie expertov a našich žiakov</a:t>
            </a:r>
            <a:endParaRPr lang="sk-SK" dirty="0">
              <a:latin typeface="Century" pitchFamily="18" charset="0"/>
            </a:endParaRPr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Vystúpenie expertov a žiakov so svojimi nápadmi</a:t>
            </a:r>
            <a:endParaRPr lang="sk-SK" dirty="0">
              <a:latin typeface="Century" pitchFamily="18" charset="0"/>
            </a:endParaRPr>
          </a:p>
        </p:txBody>
      </p:sp>
      <p:sp>
        <p:nvSpPr>
          <p:cNvPr id="10" name="Zástupný symbol textu 9"/>
          <p:cNvSpPr>
            <a:spLocks noGrp="1"/>
          </p:cNvSpPr>
          <p:nvPr>
            <p:ph type="body" sz="quarter" idx="3"/>
          </p:nvPr>
        </p:nvSpPr>
        <p:spPr>
          <a:xfrm>
            <a:off x="4648482" y="1710680"/>
            <a:ext cx="4041775" cy="885775"/>
          </a:xfrm>
        </p:spPr>
        <p:txBody>
          <a:bodyPr>
            <a:noAutofit/>
          </a:bodyPr>
          <a:lstStyle/>
          <a:p>
            <a:pPr algn="ctr"/>
            <a:r>
              <a:rPr lang="sk-SK" sz="2000" dirty="0" smtClean="0">
                <a:latin typeface="Century" pitchFamily="18" charset="0"/>
              </a:rPr>
              <a:t>Kulinárske združenie žiakov </a:t>
            </a:r>
          </a:p>
          <a:p>
            <a:pPr algn="ctr"/>
            <a:r>
              <a:rPr lang="sk-SK" sz="2000" dirty="0" smtClean="0">
                <a:latin typeface="Century" pitchFamily="18" charset="0"/>
              </a:rPr>
              <a:t>(príprava jedál z potravín, ktoré ostali v chladničke)</a:t>
            </a:r>
            <a:endParaRPr lang="sk-SK" sz="2000" dirty="0">
              <a:latin typeface="Century" pitchFamily="18" charset="0"/>
            </a:endParaRPr>
          </a:p>
        </p:txBody>
      </p:sp>
      <p:pic>
        <p:nvPicPr>
          <p:cNvPr id="1028" name="Picture 4" descr="https://encrypted-tbn3.gstatic.com/images?q=tbn:ANd9GcTJ0YvKFAtJYufqxhHE-Z5GAheZidfn2gPvxxtmYx8qc1oVt2RI6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6328" y="2889497"/>
            <a:ext cx="2352675" cy="1943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b="1" dirty="0" smtClean="0">
                <a:latin typeface="Century" pitchFamily="18" charset="0"/>
              </a:rPr>
              <a:t>Návrhy a ich zrealizovanie </a:t>
            </a:r>
            <a:endParaRPr lang="sk-SK" sz="4000" b="1" dirty="0">
              <a:latin typeface="Century" pitchFamily="18" charset="0"/>
            </a:endParaRPr>
          </a:p>
        </p:txBody>
      </p:sp>
      <p:pic>
        <p:nvPicPr>
          <p:cNvPr id="5" name="Zástupný symbol obsahu 4" descr="IMG_096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2132856"/>
            <a:ext cx="1828800" cy="1371600"/>
          </a:xfrm>
        </p:spPr>
      </p:pic>
      <p:pic>
        <p:nvPicPr>
          <p:cNvPr id="6" name="Zástupný symbol obsahu 5" descr="P107024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419872" y="1268760"/>
            <a:ext cx="4038600" cy="3028950"/>
          </a:xfrm>
        </p:spPr>
      </p:pic>
      <p:pic>
        <p:nvPicPr>
          <p:cNvPr id="9" name="Obrázok 8" descr="P10702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4077072"/>
            <a:ext cx="2862064" cy="2146548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251520" y="1196752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Vyhodnotenie súťaže o najkrajšiu zbernú nádobu na pečivo a chlieb</a:t>
            </a:r>
            <a:endParaRPr lang="sk-SK" dirty="0">
              <a:latin typeface="Century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2915816" y="4797152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Century" pitchFamily="18" charset="0"/>
              </a:rPr>
              <a:t>Odovzdanie zozbieraných potravín (pečivo, jablká, ...) na gazdovské dvory a pre poľovnícke združenie</a:t>
            </a:r>
            <a:endParaRPr lang="sk-SK" dirty="0">
              <a:latin typeface="Century" pitchFamily="18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179512" y="3573016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latin typeface="Century" pitchFamily="18" charset="0"/>
              </a:rPr>
              <a:t>Umiestnenie zberných nádob na všetkých školských chodbách</a:t>
            </a:r>
            <a:endParaRPr lang="sk-SK" dirty="0">
              <a:latin typeface="Century" pitchFamily="18" charset="0"/>
            </a:endParaRPr>
          </a:p>
        </p:txBody>
      </p:sp>
      <p:pic>
        <p:nvPicPr>
          <p:cNvPr id="2050" name="Picture 2" descr="C:\Users\Martina\Desktop\vyber-foto\SDC119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509120"/>
            <a:ext cx="1354460" cy="212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Century" pitchFamily="18" charset="0"/>
              </a:rPr>
              <a:t>Ďalší zrealizovaný nápad našich detí</a:t>
            </a:r>
            <a:endParaRPr lang="sk-SK" dirty="0">
              <a:latin typeface="Century" pitchFamily="18" charset="0"/>
            </a:endParaRPr>
          </a:p>
        </p:txBody>
      </p:sp>
      <p:pic>
        <p:nvPicPr>
          <p:cNvPr id="3" name="Obrázok 2" descr="SDC119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36912"/>
            <a:ext cx="3429000" cy="3028950"/>
          </a:xfrm>
          <a:prstGeom prst="rect">
            <a:avLst/>
          </a:prstGeom>
        </p:spPr>
      </p:pic>
      <p:pic>
        <p:nvPicPr>
          <p:cNvPr id="4" name="Obrázok 3" descr="SDC119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501008"/>
            <a:ext cx="3429000" cy="2571750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755576" y="148478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Century" pitchFamily="18" charset="0"/>
              </a:rPr>
              <a:t>Vyhlásenie zbierky potravín pre ľudí bez domova</a:t>
            </a:r>
            <a:endParaRPr lang="sk-SK" sz="2000" dirty="0">
              <a:latin typeface="Century" pitchFamily="18" charset="0"/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4644008" y="1916832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Century" pitchFamily="18" charset="0"/>
              </a:rPr>
              <a:t>Potraviny, ktoré deti zozbierali budú odovzdané pre útulok Dobrého pastiera v  Kláštore pod Znievom</a:t>
            </a:r>
            <a:endParaRPr lang="sk-SK" sz="2000" dirty="0">
              <a:latin typeface="Century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2578298"/>
          </a:xfrm>
        </p:spPr>
        <p:txBody>
          <a:bodyPr>
            <a:normAutofit/>
          </a:bodyPr>
          <a:lstStyle/>
          <a:p>
            <a:r>
              <a:rPr lang="sk-SK" sz="2500" b="1" dirty="0" smtClean="0">
                <a:latin typeface="Century" pitchFamily="18" charset="0"/>
              </a:rPr>
              <a:t>Základná škola s materskou školou Hladovka</a:t>
            </a:r>
            <a:br>
              <a:rPr lang="sk-SK" sz="2500" b="1" dirty="0" smtClean="0">
                <a:latin typeface="Century" pitchFamily="18" charset="0"/>
              </a:rPr>
            </a:br>
            <a:r>
              <a:rPr lang="sk-SK" sz="2500" b="1" dirty="0">
                <a:latin typeface="Century" pitchFamily="18" charset="0"/>
              </a:rPr>
              <a:t>027 13 Hladovka </a:t>
            </a:r>
            <a:r>
              <a:rPr lang="sk-SK" sz="2500" b="1" dirty="0" smtClean="0">
                <a:latin typeface="Century" pitchFamily="18" charset="0"/>
              </a:rPr>
              <a:t>238, </a:t>
            </a:r>
            <a:br>
              <a:rPr lang="sk-SK" sz="2500" b="1" dirty="0" smtClean="0">
                <a:latin typeface="Century" pitchFamily="18" charset="0"/>
              </a:rPr>
            </a:br>
            <a:r>
              <a:rPr lang="sk-SK" sz="1800" b="1" dirty="0" smtClean="0">
                <a:latin typeface="Century" pitchFamily="18" charset="0"/>
              </a:rPr>
              <a:t>043 539 77 01, </a:t>
            </a:r>
            <a:r>
              <a:rPr lang="sk-SK" sz="1800" b="1" dirty="0" smtClean="0">
                <a:latin typeface="Century" pitchFamily="18" charset="0"/>
                <a:hlinkClick r:id="rId2"/>
              </a:rPr>
              <a:t>zs@zshladovka.edu.sk</a:t>
            </a:r>
            <a:r>
              <a:rPr lang="sk-SK" sz="1800" b="1" dirty="0" smtClean="0">
                <a:latin typeface="Century" pitchFamily="18" charset="0"/>
              </a:rPr>
              <a:t/>
            </a:r>
            <a:br>
              <a:rPr lang="sk-SK" sz="1800" b="1" dirty="0" smtClean="0">
                <a:latin typeface="Century" pitchFamily="18" charset="0"/>
              </a:rPr>
            </a:br>
            <a:r>
              <a:rPr lang="sk-SK" sz="1800" b="1" dirty="0" smtClean="0">
                <a:latin typeface="Century" pitchFamily="18" charset="0"/>
              </a:rPr>
              <a:t>Mgr. Eva </a:t>
            </a:r>
            <a:r>
              <a:rPr lang="sk-SK" sz="1800" b="1" dirty="0" err="1" smtClean="0">
                <a:latin typeface="Century" pitchFamily="18" charset="0"/>
              </a:rPr>
              <a:t>Babinská</a:t>
            </a:r>
            <a:r>
              <a:rPr lang="sk-SK" sz="1800" b="1" dirty="0" smtClean="0">
                <a:latin typeface="Century" pitchFamily="18" charset="0"/>
              </a:rPr>
              <a:t>, </a:t>
            </a:r>
            <a:r>
              <a:rPr lang="sk-SK" sz="1800" b="1" dirty="0" err="1" smtClean="0">
                <a:latin typeface="Century" pitchFamily="18" charset="0"/>
                <a:hlinkClick r:id="rId3"/>
              </a:rPr>
              <a:t>babinskaeva@gmail.com</a:t>
            </a:r>
            <a:r>
              <a:rPr lang="sk-SK" sz="1800" b="1" dirty="0" smtClean="0">
                <a:latin typeface="Century" pitchFamily="18" charset="0"/>
              </a:rPr>
              <a:t/>
            </a:r>
            <a:br>
              <a:rPr lang="sk-SK" sz="1800" b="1" dirty="0" smtClean="0">
                <a:latin typeface="Century" pitchFamily="18" charset="0"/>
              </a:rPr>
            </a:br>
            <a:r>
              <a:rPr lang="sk-SK" sz="1800" b="1" dirty="0" smtClean="0">
                <a:latin typeface="Century" pitchFamily="18" charset="0"/>
              </a:rPr>
              <a:t>Mgr. Martina </a:t>
            </a:r>
            <a:r>
              <a:rPr lang="sk-SK" sz="1800" b="1" dirty="0" err="1" smtClean="0">
                <a:latin typeface="Century" pitchFamily="18" charset="0"/>
              </a:rPr>
              <a:t>Gazdíková</a:t>
            </a:r>
            <a:r>
              <a:rPr lang="sk-SK" sz="1800" b="1" dirty="0" smtClean="0">
                <a:latin typeface="Century" pitchFamily="18" charset="0"/>
              </a:rPr>
              <a:t>, </a:t>
            </a:r>
            <a:r>
              <a:rPr lang="sk-SK" sz="1800" b="1" dirty="0" smtClean="0">
                <a:latin typeface="Century" pitchFamily="18" charset="0"/>
                <a:hlinkClick r:id="rId4"/>
              </a:rPr>
              <a:t>gazdica@gmail.com</a:t>
            </a:r>
            <a:r>
              <a:rPr lang="sk-SK" sz="1800" b="1" dirty="0" smtClean="0">
                <a:latin typeface="Century" pitchFamily="18" charset="0"/>
              </a:rPr>
              <a:t/>
            </a:r>
            <a:br>
              <a:rPr lang="sk-SK" sz="1800" b="1" dirty="0" smtClean="0">
                <a:latin typeface="Century" pitchFamily="18" charset="0"/>
              </a:rPr>
            </a:br>
            <a:r>
              <a:rPr lang="sk-SK" sz="1800" b="1" dirty="0" smtClean="0">
                <a:latin typeface="Century" pitchFamily="18" charset="0"/>
              </a:rPr>
              <a:t>Téma: Plytvanie potravinami</a:t>
            </a:r>
            <a:br>
              <a:rPr lang="sk-SK" sz="1800" b="1" dirty="0" smtClean="0">
                <a:latin typeface="Century" pitchFamily="18" charset="0"/>
              </a:rPr>
            </a:br>
            <a:r>
              <a:rPr lang="sk-SK" sz="1800" b="1" dirty="0" smtClean="0">
                <a:latin typeface="Century" pitchFamily="18" charset="0"/>
              </a:rPr>
              <a:t>Žiaci 8. A </a:t>
            </a:r>
            <a:r>
              <a:rPr lang="sk-SK" sz="1800" b="1" dirty="0" err="1" smtClean="0">
                <a:latin typeface="Century" pitchFamily="18" charset="0"/>
              </a:rPr>
              <a:t>a</a:t>
            </a:r>
            <a:r>
              <a:rPr lang="sk-SK" sz="1800" b="1" dirty="0" smtClean="0">
                <a:latin typeface="Century" pitchFamily="18" charset="0"/>
              </a:rPr>
              <a:t> 8. B triedy (37 žiakov) celkový počet žiakov školy 237</a:t>
            </a:r>
            <a:endParaRPr lang="sk-SK" sz="25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339752" y="2693902"/>
            <a:ext cx="2880320" cy="3933056"/>
          </a:xfrm>
        </p:spPr>
        <p:txBody>
          <a:bodyPr>
            <a:noAutofit/>
          </a:bodyPr>
          <a:lstStyle/>
          <a:p>
            <a:r>
              <a:rPr lang="sk-SK" sz="1050" dirty="0" smtClean="0">
                <a:latin typeface="Century" pitchFamily="18" charset="0"/>
              </a:rPr>
              <a:t>Karina </a:t>
            </a:r>
            <a:r>
              <a:rPr lang="sk-SK" sz="1050" dirty="0" err="1" smtClean="0">
                <a:latin typeface="Century" pitchFamily="18" charset="0"/>
              </a:rPr>
              <a:t>Brnušáková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Lenka </a:t>
            </a:r>
            <a:r>
              <a:rPr lang="sk-SK" sz="1050" dirty="0" err="1" smtClean="0">
                <a:latin typeface="Century" pitchFamily="18" charset="0"/>
              </a:rPr>
              <a:t>Dudová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Kristína </a:t>
            </a:r>
            <a:r>
              <a:rPr lang="sk-SK" sz="1050" dirty="0" err="1" smtClean="0">
                <a:latin typeface="Century" pitchFamily="18" charset="0"/>
              </a:rPr>
              <a:t>Harmatová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Magdaléna </a:t>
            </a:r>
            <a:r>
              <a:rPr lang="sk-SK" sz="1050" dirty="0" err="1" smtClean="0">
                <a:latin typeface="Century" pitchFamily="18" charset="0"/>
              </a:rPr>
              <a:t>Hutlasová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Veronika Jančová 	</a:t>
            </a:r>
          </a:p>
          <a:p>
            <a:r>
              <a:rPr lang="sk-SK" sz="1050" dirty="0" smtClean="0">
                <a:latin typeface="Century" pitchFamily="18" charset="0"/>
              </a:rPr>
              <a:t>Jozef </a:t>
            </a:r>
            <a:r>
              <a:rPr lang="sk-SK" sz="1050" dirty="0" err="1" smtClean="0">
                <a:latin typeface="Century" pitchFamily="18" charset="0"/>
              </a:rPr>
              <a:t>Kalis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Tomáš Kubica 	</a:t>
            </a:r>
          </a:p>
          <a:p>
            <a:r>
              <a:rPr lang="sk-SK" sz="1050" dirty="0" smtClean="0">
                <a:latin typeface="Century" pitchFamily="18" charset="0"/>
              </a:rPr>
              <a:t>Veronika Kubicová 	</a:t>
            </a:r>
          </a:p>
          <a:p>
            <a:r>
              <a:rPr lang="sk-SK" sz="1050" dirty="0" smtClean="0">
                <a:latin typeface="Century" pitchFamily="18" charset="0"/>
              </a:rPr>
              <a:t>Adam </a:t>
            </a:r>
            <a:r>
              <a:rPr lang="sk-SK" sz="1050" dirty="0" err="1" smtClean="0">
                <a:latin typeface="Century" pitchFamily="18" charset="0"/>
              </a:rPr>
              <a:t>Kukuc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Roman </a:t>
            </a:r>
            <a:r>
              <a:rPr lang="sk-SK" sz="1050" dirty="0" err="1" smtClean="0">
                <a:latin typeface="Century" pitchFamily="18" charset="0"/>
              </a:rPr>
              <a:t>Maslák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Sandra </a:t>
            </a:r>
            <a:r>
              <a:rPr lang="sk-SK" sz="1050" dirty="0" err="1" smtClean="0">
                <a:latin typeface="Century" pitchFamily="18" charset="0"/>
              </a:rPr>
              <a:t>Šikyňová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Roman </a:t>
            </a:r>
            <a:r>
              <a:rPr lang="sk-SK" sz="1050" dirty="0" err="1" smtClean="0">
                <a:latin typeface="Century" pitchFamily="18" charset="0"/>
              </a:rPr>
              <a:t>Škvarek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Jakub </a:t>
            </a:r>
            <a:r>
              <a:rPr lang="sk-SK" sz="1050" dirty="0" err="1" smtClean="0">
                <a:latin typeface="Century" pitchFamily="18" charset="0"/>
              </a:rPr>
              <a:t>Šprlák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Valéria </a:t>
            </a:r>
            <a:r>
              <a:rPr lang="sk-SK" sz="1050" dirty="0" err="1" smtClean="0">
                <a:latin typeface="Century" pitchFamily="18" charset="0"/>
              </a:rPr>
              <a:t>Šumylová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Miloš </a:t>
            </a:r>
            <a:r>
              <a:rPr lang="sk-SK" sz="1050" dirty="0" err="1" smtClean="0">
                <a:latin typeface="Century" pitchFamily="18" charset="0"/>
              </a:rPr>
              <a:t>Šuvada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Roman Trojan 	</a:t>
            </a:r>
          </a:p>
          <a:p>
            <a:r>
              <a:rPr lang="sk-SK" sz="1050" dirty="0" smtClean="0">
                <a:latin typeface="Century" pitchFamily="18" charset="0"/>
              </a:rPr>
              <a:t>Lucia Trojanová 	</a:t>
            </a:r>
          </a:p>
          <a:p>
            <a:r>
              <a:rPr lang="sk-SK" sz="1050" dirty="0" smtClean="0">
                <a:latin typeface="Century" pitchFamily="18" charset="0"/>
              </a:rPr>
              <a:t>Patrik </a:t>
            </a:r>
            <a:r>
              <a:rPr lang="sk-SK" sz="1050" dirty="0" err="1" smtClean="0">
                <a:latin typeface="Century" pitchFamily="18" charset="0"/>
              </a:rPr>
              <a:t>Lonek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Vladimír </a:t>
            </a:r>
            <a:r>
              <a:rPr lang="sk-SK" sz="1050" dirty="0" err="1" smtClean="0">
                <a:latin typeface="Century" pitchFamily="18" charset="0"/>
              </a:rPr>
              <a:t>Bugaj</a:t>
            </a:r>
            <a:r>
              <a:rPr lang="sk-SK" sz="1050" dirty="0" smtClean="0">
                <a:latin typeface="Century" pitchFamily="18" charset="0"/>
              </a:rPr>
              <a:t> </a:t>
            </a:r>
            <a:r>
              <a:rPr lang="sk-SK" sz="900" dirty="0" smtClean="0"/>
              <a:t>	</a:t>
            </a:r>
            <a:endParaRPr lang="sk-SK" sz="9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60032" y="2714942"/>
            <a:ext cx="2727539" cy="3672408"/>
          </a:xfrm>
        </p:spPr>
        <p:txBody>
          <a:bodyPr>
            <a:noAutofit/>
          </a:bodyPr>
          <a:lstStyle/>
          <a:p>
            <a:r>
              <a:rPr lang="sk-SK" sz="1050" dirty="0" smtClean="0">
                <a:latin typeface="Century" pitchFamily="18" charset="0"/>
              </a:rPr>
              <a:t>Lucia </a:t>
            </a:r>
            <a:r>
              <a:rPr lang="sk-SK" sz="1050" dirty="0" err="1" smtClean="0">
                <a:latin typeface="Century" pitchFamily="18" charset="0"/>
              </a:rPr>
              <a:t>Brnušáková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Matúš </a:t>
            </a:r>
            <a:r>
              <a:rPr lang="sk-SK" sz="1050" dirty="0" err="1" smtClean="0">
                <a:latin typeface="Century" pitchFamily="18" charset="0"/>
              </a:rPr>
              <a:t>Harmata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Magdaléna </a:t>
            </a:r>
            <a:r>
              <a:rPr lang="sk-SK" sz="1050" dirty="0" err="1" smtClean="0">
                <a:latin typeface="Century" pitchFamily="18" charset="0"/>
              </a:rPr>
              <a:t>Harmatová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Barbora </a:t>
            </a:r>
            <a:r>
              <a:rPr lang="sk-SK" sz="1050" dirty="0" err="1" smtClean="0">
                <a:latin typeface="Century" pitchFamily="18" charset="0"/>
              </a:rPr>
              <a:t>Chovančák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Maroš </a:t>
            </a:r>
            <a:r>
              <a:rPr lang="sk-SK" sz="1050" dirty="0" err="1" smtClean="0">
                <a:latin typeface="Century" pitchFamily="18" charset="0"/>
              </a:rPr>
              <a:t>Hubjak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Benjamín </a:t>
            </a:r>
            <a:r>
              <a:rPr lang="sk-SK" sz="1050" dirty="0" err="1" smtClean="0">
                <a:latin typeface="Century" pitchFamily="18" charset="0"/>
              </a:rPr>
              <a:t>Chovančák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Rebeka </a:t>
            </a:r>
            <a:r>
              <a:rPr lang="sk-SK" sz="1050" dirty="0" err="1" smtClean="0">
                <a:latin typeface="Century" pitchFamily="18" charset="0"/>
              </a:rPr>
              <a:t>Jablonská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Dávid </a:t>
            </a:r>
            <a:r>
              <a:rPr lang="sk-SK" sz="1050" dirty="0" err="1" smtClean="0">
                <a:latin typeface="Century" pitchFamily="18" charset="0"/>
              </a:rPr>
              <a:t>Kendrala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Karolína </a:t>
            </a:r>
            <a:r>
              <a:rPr lang="sk-SK" sz="1050" dirty="0" err="1" smtClean="0">
                <a:latin typeface="Century" pitchFamily="18" charset="0"/>
              </a:rPr>
              <a:t>Kendralová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Tatiana </a:t>
            </a:r>
            <a:r>
              <a:rPr lang="sk-SK" sz="1050" dirty="0" err="1" smtClean="0">
                <a:latin typeface="Century" pitchFamily="18" charset="0"/>
              </a:rPr>
              <a:t>Kukucová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Milan </a:t>
            </a:r>
            <a:r>
              <a:rPr lang="sk-SK" sz="1050" dirty="0" err="1" smtClean="0">
                <a:latin typeface="Century" pitchFamily="18" charset="0"/>
              </a:rPr>
              <a:t>Maslák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Mária </a:t>
            </a:r>
            <a:r>
              <a:rPr lang="sk-SK" sz="1050" dirty="0" err="1" smtClean="0">
                <a:latin typeface="Century" pitchFamily="18" charset="0"/>
              </a:rPr>
              <a:t>Masláková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err="1" smtClean="0">
                <a:latin typeface="Century" pitchFamily="18" charset="0"/>
              </a:rPr>
              <a:t>Deborah</a:t>
            </a:r>
            <a:r>
              <a:rPr lang="sk-SK" sz="1050" dirty="0" smtClean="0">
                <a:latin typeface="Century" pitchFamily="18" charset="0"/>
              </a:rPr>
              <a:t> </a:t>
            </a:r>
            <a:r>
              <a:rPr lang="sk-SK" sz="1050" dirty="0" err="1" smtClean="0">
                <a:latin typeface="Century" pitchFamily="18" charset="0"/>
              </a:rPr>
              <a:t>Paliderová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Zuzana </a:t>
            </a:r>
            <a:r>
              <a:rPr lang="sk-SK" sz="1050" dirty="0" err="1" smtClean="0">
                <a:latin typeface="Century" pitchFamily="18" charset="0"/>
              </a:rPr>
              <a:t>Šikyňová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Dominik </a:t>
            </a:r>
            <a:r>
              <a:rPr lang="sk-SK" sz="1050" dirty="0" err="1" smtClean="0">
                <a:latin typeface="Century" pitchFamily="18" charset="0"/>
              </a:rPr>
              <a:t>Šimala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err="1" smtClean="0">
                <a:latin typeface="Century" pitchFamily="18" charset="0"/>
              </a:rPr>
              <a:t>Annamária</a:t>
            </a:r>
            <a:r>
              <a:rPr lang="sk-SK" sz="1050" dirty="0" smtClean="0">
                <a:latin typeface="Century" pitchFamily="18" charset="0"/>
              </a:rPr>
              <a:t> </a:t>
            </a:r>
            <a:r>
              <a:rPr lang="sk-SK" sz="1050" dirty="0" err="1" smtClean="0">
                <a:latin typeface="Century" pitchFamily="18" charset="0"/>
              </a:rPr>
              <a:t>Šinálová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Žaneta </a:t>
            </a:r>
            <a:r>
              <a:rPr lang="sk-SK" sz="1050" dirty="0" err="1" smtClean="0">
                <a:latin typeface="Century" pitchFamily="18" charset="0"/>
              </a:rPr>
              <a:t>Šprláková</a:t>
            </a:r>
            <a:r>
              <a:rPr lang="sk-SK" sz="1050" dirty="0" smtClean="0">
                <a:latin typeface="Century" pitchFamily="18" charset="0"/>
              </a:rPr>
              <a:t> 	</a:t>
            </a:r>
          </a:p>
          <a:p>
            <a:r>
              <a:rPr lang="sk-SK" sz="1050" dirty="0" smtClean="0">
                <a:latin typeface="Century" pitchFamily="18" charset="0"/>
              </a:rPr>
              <a:t>Jakub Jančo</a:t>
            </a:r>
          </a:p>
          <a:p>
            <a:pPr>
              <a:buNone/>
            </a:pPr>
            <a:r>
              <a:rPr lang="sk-SK" sz="900" dirty="0" smtClean="0">
                <a:latin typeface="Century" pitchFamily="18" charset="0"/>
              </a:rPr>
              <a:t>	</a:t>
            </a:r>
            <a:endParaRPr lang="sk-SK" sz="900" dirty="0">
              <a:latin typeface="Century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185</Words>
  <Application>Microsoft Office PowerPoint</Application>
  <PresentationFormat>Prezentácia na obrazovke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Zahrajme sa na konferenciu</vt:lpstr>
      <vt:lpstr>Snímka 2</vt:lpstr>
      <vt:lpstr>Prípravná fáza konferencie</vt:lpstr>
      <vt:lpstr>Priebeh konferencie</vt:lpstr>
      <vt:lpstr>Vystúpenie expertov a našich žiakov</vt:lpstr>
      <vt:lpstr>Návrhy a ich zrealizovanie </vt:lpstr>
      <vt:lpstr>Ďalší zrealizovaný nápad našich detí</vt:lpstr>
      <vt:lpstr>Základná škola s materskou školou Hladovka 027 13 Hladovka 238,  043 539 77 01, zs@zshladovka.edu.sk Mgr. Eva Babinská, babinskaeva@gmail.com Mgr. Martina Gazdíková, gazdica@gmail.com Téma: Plytvanie potravinami Žiaci 8. A a 8. B triedy (37 žiakov) celkový počet žiakov školy 237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Zahrajme sa na konferenciu</dc:title>
  <dc:creator>Martina</dc:creator>
  <cp:lastModifiedBy>Uzivatel</cp:lastModifiedBy>
  <cp:revision>16</cp:revision>
  <dcterms:created xsi:type="dcterms:W3CDTF">2014-10-20T11:40:03Z</dcterms:created>
  <dcterms:modified xsi:type="dcterms:W3CDTF">2014-10-26T09:07:09Z</dcterms:modified>
</cp:coreProperties>
</file>